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72C94-6E82-4F53-B547-3847BF5105AE}" type="datetimeFigureOut">
              <a:rPr lang="nl-NL" smtClean="0"/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C29B-995A-4089-AC94-47D0ACC9447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modale hulpwerkwoorden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het Duits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Welke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zijn er?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dürfen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	mogen (toestemming hebben))</a:t>
            </a:r>
          </a:p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mögen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	leuk vinden, lusten, houden </a:t>
            </a:r>
            <a:br>
              <a:rPr lang="nl-NL" sz="3000" dirty="0" smtClean="0">
                <a:latin typeface="Arial" pitchFamily="34" charset="0"/>
                <a:cs typeface="Arial" pitchFamily="34" charset="0"/>
              </a:rPr>
            </a:br>
            <a:r>
              <a:rPr lang="nl-NL" sz="3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 van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nl-NL" sz="3000" dirty="0" smtClean="0">
                <a:latin typeface="Arial" pitchFamily="34" charset="0"/>
                <a:cs typeface="Arial" pitchFamily="34" charset="0"/>
              </a:rPr>
              <a:t>wissen		weten</a:t>
            </a:r>
          </a:p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können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	kunnen</a:t>
            </a:r>
          </a:p>
          <a:p>
            <a:r>
              <a:rPr lang="nl-NL" sz="3000" dirty="0" err="1" smtClean="0">
                <a:latin typeface="Arial" pitchFamily="34" charset="0"/>
                <a:cs typeface="Arial" pitchFamily="34" charset="0"/>
              </a:rPr>
              <a:t>müssen</a:t>
            </a:r>
            <a:r>
              <a:rPr lang="nl-NL" sz="3000" dirty="0" smtClean="0">
                <a:latin typeface="Arial" pitchFamily="34" charset="0"/>
                <a:cs typeface="Arial" pitchFamily="34" charset="0"/>
              </a:rPr>
              <a:t>		moeten</a:t>
            </a:r>
          </a:p>
          <a:p>
            <a:r>
              <a:rPr lang="nl-NL" sz="3000" dirty="0" smtClean="0">
                <a:latin typeface="Arial" pitchFamily="34" charset="0"/>
                <a:cs typeface="Arial" pitchFamily="34" charset="0"/>
              </a:rPr>
              <a:t>sollen		moeten</a:t>
            </a:r>
          </a:p>
          <a:p>
            <a:r>
              <a:rPr lang="nl-NL" sz="3000" dirty="0" smtClean="0">
                <a:latin typeface="Arial" pitchFamily="34" charset="0"/>
                <a:cs typeface="Arial" pitchFamily="34" charset="0"/>
              </a:rPr>
              <a:t>wollen		willen</a:t>
            </a:r>
          </a:p>
          <a:p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Vervoegingen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2887980" cy="150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01008"/>
            <a:ext cx="28934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844453"/>
            <a:ext cx="2861933" cy="142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429000"/>
            <a:ext cx="2851200" cy="139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3422875" cy="163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35705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636912"/>
            <a:ext cx="3705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5148064" y="4653136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regel is dus:</a:t>
            </a:r>
          </a:p>
          <a:p>
            <a:pPr>
              <a:buFontTx/>
              <a:buChar char="-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het enkelvoud is er een stam, waarbij alleen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uitgang krijgt</a:t>
            </a:r>
          </a:p>
          <a:p>
            <a:pPr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meervoud zijn de uitgangen gewoon regelmatig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</Words>
  <Application>Microsoft Office PowerPoint</Application>
  <PresentationFormat>Diavoorstelling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Die Modalverben</vt:lpstr>
      <vt:lpstr>Welke ‘Modalverben’ zijn er?</vt:lpstr>
      <vt:lpstr>Vervoegingen Modalverben</vt:lpstr>
      <vt:lpstr>PowerPoint-presentatie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Modalverben</dc:title>
  <dc:creator>Henk</dc:creator>
  <cp:lastModifiedBy>Marieke van der Kammen</cp:lastModifiedBy>
  <cp:revision>5</cp:revision>
  <dcterms:created xsi:type="dcterms:W3CDTF">2016-01-12T15:45:09Z</dcterms:created>
  <dcterms:modified xsi:type="dcterms:W3CDTF">2016-02-08T10:50:32Z</dcterms:modified>
</cp:coreProperties>
</file>